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2" r:id="rId4"/>
    <p:sldId id="259" r:id="rId5"/>
    <p:sldId id="276" r:id="rId6"/>
    <p:sldId id="274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7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AD6202-7C78-4FCB-9F90-F38ED0607EFB}" type="doc">
      <dgm:prSet loTypeId="urn:microsoft.com/office/officeart/2008/layout/AlternatingPictureBlocks" loCatId="list" qsTypeId="urn:microsoft.com/office/officeart/2005/8/quickstyle/3d4" qsCatId="3D" csTypeId="urn:microsoft.com/office/officeart/2005/8/colors/accent1_2" csCatId="accent1" phldr="1"/>
      <dgm:spPr/>
    </dgm:pt>
    <dgm:pt modelId="{F9FB9855-53E1-4015-964C-29CA017D92F4}">
      <dgm:prSet phldrT="[Текст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/>
            <a:t>1. Много различных идей</a:t>
          </a:r>
        </a:p>
      </dgm:t>
    </dgm:pt>
    <dgm:pt modelId="{1CECD340-5A35-418B-B902-3CFDFF129CF8}" type="parTrans" cxnId="{5529F527-CEE2-4B3D-9E39-5DB0830C02E6}">
      <dgm:prSet/>
      <dgm:spPr/>
      <dgm:t>
        <a:bodyPr/>
        <a:lstStyle/>
        <a:p>
          <a:endParaRPr lang="ru-RU"/>
        </a:p>
      </dgm:t>
    </dgm:pt>
    <dgm:pt modelId="{5CA57DE1-C6D6-4764-9986-DF9A092C001D}" type="sibTrans" cxnId="{5529F527-CEE2-4B3D-9E39-5DB0830C02E6}">
      <dgm:prSet/>
      <dgm:spPr/>
      <dgm:t>
        <a:bodyPr/>
        <a:lstStyle/>
        <a:p>
          <a:endParaRPr lang="ru-RU"/>
        </a:p>
      </dgm:t>
    </dgm:pt>
    <dgm:pt modelId="{67906C5E-3668-4F11-8EAB-911853D87594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/>
            <a:t>2. Анализ идей</a:t>
          </a:r>
        </a:p>
      </dgm:t>
    </dgm:pt>
    <dgm:pt modelId="{0E0094B0-6166-4F89-A402-2C85F9CC6922}" type="parTrans" cxnId="{04DD188B-F254-4076-8ED7-0012065E38B9}">
      <dgm:prSet/>
      <dgm:spPr/>
      <dgm:t>
        <a:bodyPr/>
        <a:lstStyle/>
        <a:p>
          <a:endParaRPr lang="ru-RU"/>
        </a:p>
      </dgm:t>
    </dgm:pt>
    <dgm:pt modelId="{1C7E424B-685D-4562-A3F4-A4FD2E33F563}" type="sibTrans" cxnId="{04DD188B-F254-4076-8ED7-0012065E38B9}">
      <dgm:prSet/>
      <dgm:spPr/>
      <dgm:t>
        <a:bodyPr/>
        <a:lstStyle/>
        <a:p>
          <a:endParaRPr lang="ru-RU"/>
        </a:p>
      </dgm:t>
    </dgm:pt>
    <dgm:pt modelId="{E7424536-996B-4B83-BE9D-C7D593C22CEB}">
      <dgm:prSet phldrT="[Текст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/>
            <a:t>3. Обработка результатов</a:t>
          </a:r>
        </a:p>
      </dgm:t>
    </dgm:pt>
    <dgm:pt modelId="{D532B317-2B6E-4578-877D-2B554CA2CBC5}" type="parTrans" cxnId="{07A7DB49-E4D4-4281-8662-FDE31ACBFF88}">
      <dgm:prSet/>
      <dgm:spPr/>
      <dgm:t>
        <a:bodyPr/>
        <a:lstStyle/>
        <a:p>
          <a:endParaRPr lang="ru-RU"/>
        </a:p>
      </dgm:t>
    </dgm:pt>
    <dgm:pt modelId="{C782EAA7-C776-48E6-84DD-496E600A232F}" type="sibTrans" cxnId="{07A7DB49-E4D4-4281-8662-FDE31ACBFF88}">
      <dgm:prSet/>
      <dgm:spPr/>
      <dgm:t>
        <a:bodyPr/>
        <a:lstStyle/>
        <a:p>
          <a:endParaRPr lang="ru-RU"/>
        </a:p>
      </dgm:t>
    </dgm:pt>
    <dgm:pt modelId="{0613122F-94D5-46CD-BFA9-E51CA938CEB9}" type="pres">
      <dgm:prSet presAssocID="{4FAD6202-7C78-4FCB-9F90-F38ED0607EFB}" presName="linearFlow" presStyleCnt="0">
        <dgm:presLayoutVars>
          <dgm:dir/>
          <dgm:resizeHandles val="exact"/>
        </dgm:presLayoutVars>
      </dgm:prSet>
      <dgm:spPr/>
    </dgm:pt>
    <dgm:pt modelId="{B374758D-C59C-4D0E-8A74-251FEFE8E725}" type="pres">
      <dgm:prSet presAssocID="{F9FB9855-53E1-4015-964C-29CA017D92F4}" presName="comp" presStyleCnt="0"/>
      <dgm:spPr/>
    </dgm:pt>
    <dgm:pt modelId="{A59DE22D-85D3-43DC-B117-3B20D822A5F8}" type="pres">
      <dgm:prSet presAssocID="{F9FB9855-53E1-4015-964C-29CA017D92F4}" presName="rect2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E0DA20-721D-43A7-9BF2-4697276F6E9D}" type="pres">
      <dgm:prSet presAssocID="{F9FB9855-53E1-4015-964C-29CA017D92F4}" presName="rect1" presStyleLbl="lnNode1" presStyleIdx="0" presStyleCnt="3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</dgm:pt>
    <dgm:pt modelId="{0F030F5D-B981-4811-8DC0-8489E53E2697}" type="pres">
      <dgm:prSet presAssocID="{5CA57DE1-C6D6-4764-9986-DF9A092C001D}" presName="sibTrans" presStyleCnt="0"/>
      <dgm:spPr/>
    </dgm:pt>
    <dgm:pt modelId="{866799A0-C380-48ED-A188-69AF19D6F38D}" type="pres">
      <dgm:prSet presAssocID="{67906C5E-3668-4F11-8EAB-911853D87594}" presName="comp" presStyleCnt="0"/>
      <dgm:spPr/>
    </dgm:pt>
    <dgm:pt modelId="{37AB8D55-0AEA-49B7-868E-55901FD63D42}" type="pres">
      <dgm:prSet presAssocID="{67906C5E-3668-4F11-8EAB-911853D87594}" presName="rect2" presStyleLbl="node1" presStyleIdx="1" presStyleCnt="3" custScaleX="938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A9D213-2B08-4D6E-94B4-C99A7366A811}" type="pres">
      <dgm:prSet presAssocID="{67906C5E-3668-4F11-8EAB-911853D87594}" presName="rect1" presStyleLbl="lnNode1" presStyleIdx="1" presStyleCnt="3" custScaleX="120469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</dgm:pt>
    <dgm:pt modelId="{FB10EE22-5843-4E15-B148-C5669F3C36A3}" type="pres">
      <dgm:prSet presAssocID="{1C7E424B-685D-4562-A3F4-A4FD2E33F563}" presName="sibTrans" presStyleCnt="0"/>
      <dgm:spPr/>
    </dgm:pt>
    <dgm:pt modelId="{0085D31F-8494-4BA2-8B54-535BDD283B31}" type="pres">
      <dgm:prSet presAssocID="{E7424536-996B-4B83-BE9D-C7D593C22CEB}" presName="comp" presStyleCnt="0"/>
      <dgm:spPr/>
    </dgm:pt>
    <dgm:pt modelId="{8E49565E-104C-4FBE-866B-21030EF043F1}" type="pres">
      <dgm:prSet presAssocID="{E7424536-996B-4B83-BE9D-C7D593C22CEB}" presName="rect2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C4C6BF-47F5-40B7-98CE-D1C31404B99C}" type="pres">
      <dgm:prSet presAssocID="{E7424536-996B-4B83-BE9D-C7D593C22CEB}" presName="rect1" presStyleLbl="lnNode1" presStyleIdx="2" presStyleCnt="3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</dgm:pt>
  </dgm:ptLst>
  <dgm:cxnLst>
    <dgm:cxn modelId="{5529F527-CEE2-4B3D-9E39-5DB0830C02E6}" srcId="{4FAD6202-7C78-4FCB-9F90-F38ED0607EFB}" destId="{F9FB9855-53E1-4015-964C-29CA017D92F4}" srcOrd="0" destOrd="0" parTransId="{1CECD340-5A35-418B-B902-3CFDFF129CF8}" sibTransId="{5CA57DE1-C6D6-4764-9986-DF9A092C001D}"/>
    <dgm:cxn modelId="{854A1ACF-E15C-4985-95F2-115DB9D1DF2F}" type="presOf" srcId="{F9FB9855-53E1-4015-964C-29CA017D92F4}" destId="{A59DE22D-85D3-43DC-B117-3B20D822A5F8}" srcOrd="0" destOrd="0" presId="urn:microsoft.com/office/officeart/2008/layout/AlternatingPictureBlocks"/>
    <dgm:cxn modelId="{305826C8-E6C8-483F-8E91-188382561A92}" type="presOf" srcId="{4FAD6202-7C78-4FCB-9F90-F38ED0607EFB}" destId="{0613122F-94D5-46CD-BFA9-E51CA938CEB9}" srcOrd="0" destOrd="0" presId="urn:microsoft.com/office/officeart/2008/layout/AlternatingPictureBlocks"/>
    <dgm:cxn modelId="{CC4534F0-D522-4DC5-B253-E06F17467EF4}" type="presOf" srcId="{E7424536-996B-4B83-BE9D-C7D593C22CEB}" destId="{8E49565E-104C-4FBE-866B-21030EF043F1}" srcOrd="0" destOrd="0" presId="urn:microsoft.com/office/officeart/2008/layout/AlternatingPictureBlocks"/>
    <dgm:cxn modelId="{07A7DB49-E4D4-4281-8662-FDE31ACBFF88}" srcId="{4FAD6202-7C78-4FCB-9F90-F38ED0607EFB}" destId="{E7424536-996B-4B83-BE9D-C7D593C22CEB}" srcOrd="2" destOrd="0" parTransId="{D532B317-2B6E-4578-877D-2B554CA2CBC5}" sibTransId="{C782EAA7-C776-48E6-84DD-496E600A232F}"/>
    <dgm:cxn modelId="{00C81368-EF10-4A2E-9EA9-4B6E98C86626}" type="presOf" srcId="{67906C5E-3668-4F11-8EAB-911853D87594}" destId="{37AB8D55-0AEA-49B7-868E-55901FD63D42}" srcOrd="0" destOrd="0" presId="urn:microsoft.com/office/officeart/2008/layout/AlternatingPictureBlocks"/>
    <dgm:cxn modelId="{04DD188B-F254-4076-8ED7-0012065E38B9}" srcId="{4FAD6202-7C78-4FCB-9F90-F38ED0607EFB}" destId="{67906C5E-3668-4F11-8EAB-911853D87594}" srcOrd="1" destOrd="0" parTransId="{0E0094B0-6166-4F89-A402-2C85F9CC6922}" sibTransId="{1C7E424B-685D-4562-A3F4-A4FD2E33F563}"/>
    <dgm:cxn modelId="{6B96A07F-9090-4C4F-A2F2-8E9AF9F8AB86}" type="presParOf" srcId="{0613122F-94D5-46CD-BFA9-E51CA938CEB9}" destId="{B374758D-C59C-4D0E-8A74-251FEFE8E725}" srcOrd="0" destOrd="0" presId="urn:microsoft.com/office/officeart/2008/layout/AlternatingPictureBlocks"/>
    <dgm:cxn modelId="{5628CF6B-3106-4527-9064-2266BE7D99D3}" type="presParOf" srcId="{B374758D-C59C-4D0E-8A74-251FEFE8E725}" destId="{A59DE22D-85D3-43DC-B117-3B20D822A5F8}" srcOrd="0" destOrd="0" presId="urn:microsoft.com/office/officeart/2008/layout/AlternatingPictureBlocks"/>
    <dgm:cxn modelId="{D997AE51-55CC-4D21-9A1E-51914269C3F4}" type="presParOf" srcId="{B374758D-C59C-4D0E-8A74-251FEFE8E725}" destId="{82E0DA20-721D-43A7-9BF2-4697276F6E9D}" srcOrd="1" destOrd="0" presId="urn:microsoft.com/office/officeart/2008/layout/AlternatingPictureBlocks"/>
    <dgm:cxn modelId="{C19BDF3C-8557-457B-A85D-B5E60F28C817}" type="presParOf" srcId="{0613122F-94D5-46CD-BFA9-E51CA938CEB9}" destId="{0F030F5D-B981-4811-8DC0-8489E53E2697}" srcOrd="1" destOrd="0" presId="urn:microsoft.com/office/officeart/2008/layout/AlternatingPictureBlocks"/>
    <dgm:cxn modelId="{B1F82DFD-73D5-4E56-B0D7-491F060C5AFE}" type="presParOf" srcId="{0613122F-94D5-46CD-BFA9-E51CA938CEB9}" destId="{866799A0-C380-48ED-A188-69AF19D6F38D}" srcOrd="2" destOrd="0" presId="urn:microsoft.com/office/officeart/2008/layout/AlternatingPictureBlocks"/>
    <dgm:cxn modelId="{8941804E-6391-431F-B967-D3264686B45B}" type="presParOf" srcId="{866799A0-C380-48ED-A188-69AF19D6F38D}" destId="{37AB8D55-0AEA-49B7-868E-55901FD63D42}" srcOrd="0" destOrd="0" presId="urn:microsoft.com/office/officeart/2008/layout/AlternatingPictureBlocks"/>
    <dgm:cxn modelId="{F10F520F-E8C0-47D5-BFD7-659AB8486A26}" type="presParOf" srcId="{866799A0-C380-48ED-A188-69AF19D6F38D}" destId="{EAA9D213-2B08-4D6E-94B4-C99A7366A811}" srcOrd="1" destOrd="0" presId="urn:microsoft.com/office/officeart/2008/layout/AlternatingPictureBlocks"/>
    <dgm:cxn modelId="{A51ED3CB-F55C-46BE-A337-FE7E10E2093C}" type="presParOf" srcId="{0613122F-94D5-46CD-BFA9-E51CA938CEB9}" destId="{FB10EE22-5843-4E15-B148-C5669F3C36A3}" srcOrd="3" destOrd="0" presId="urn:microsoft.com/office/officeart/2008/layout/AlternatingPictureBlocks"/>
    <dgm:cxn modelId="{A3810F7C-8B6B-4B04-8387-A136A3AA5051}" type="presParOf" srcId="{0613122F-94D5-46CD-BFA9-E51CA938CEB9}" destId="{0085D31F-8494-4BA2-8B54-535BDD283B31}" srcOrd="4" destOrd="0" presId="urn:microsoft.com/office/officeart/2008/layout/AlternatingPictureBlocks"/>
    <dgm:cxn modelId="{186787C1-1DA8-4E56-BC34-E6D856EAE850}" type="presParOf" srcId="{0085D31F-8494-4BA2-8B54-535BDD283B31}" destId="{8E49565E-104C-4FBE-866B-21030EF043F1}" srcOrd="0" destOrd="0" presId="urn:microsoft.com/office/officeart/2008/layout/AlternatingPictureBlocks"/>
    <dgm:cxn modelId="{1664BCF1-6258-49AE-B905-BF49E58EFA92}" type="presParOf" srcId="{0085D31F-8494-4BA2-8B54-535BDD283B31}" destId="{ADC4C6BF-47F5-40B7-98CE-D1C31404B99C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9DE22D-85D3-43DC-B117-3B20D822A5F8}">
      <dsp:nvSpPr>
        <dsp:cNvPr id="0" name=""/>
        <dsp:cNvSpPr/>
      </dsp:nvSpPr>
      <dsp:spPr>
        <a:xfrm>
          <a:off x="3417822" y="2314"/>
          <a:ext cx="4403503" cy="1991634"/>
        </a:xfrm>
        <a:prstGeom prst="rect">
          <a:avLst/>
        </a:prstGeom>
        <a:gradFill rotWithShape="1">
          <a:gsLst>
            <a:gs pos="0">
              <a:schemeClr val="accent6">
                <a:tint val="98000"/>
                <a:satMod val="110000"/>
                <a:lumMod val="104000"/>
              </a:schemeClr>
            </a:gs>
            <a:gs pos="69000">
              <a:schemeClr val="accent6">
                <a:shade val="84000"/>
                <a:satMod val="130000"/>
                <a:lumMod val="92000"/>
              </a:schemeClr>
            </a:gs>
            <a:gs pos="100000">
              <a:schemeClr val="accent6"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75000"/>
            </a:srgbClr>
          </a:outerShdw>
        </a:effectLst>
        <a:scene3d>
          <a:camera prst="orthographicFront"/>
          <a:lightRig rig="chilly" dir="t"/>
        </a:scene3d>
        <a:sp3d>
          <a:bevelT w="0" h="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/>
            <a:t>1. Много различных идей</a:t>
          </a:r>
        </a:p>
      </dsp:txBody>
      <dsp:txXfrm>
        <a:off x="3417822" y="2314"/>
        <a:ext cx="4403503" cy="1991634"/>
      </dsp:txXfrm>
    </dsp:sp>
    <dsp:sp modelId="{82E0DA20-721D-43A7-9BF2-4697276F6E9D}">
      <dsp:nvSpPr>
        <dsp:cNvPr id="0" name=""/>
        <dsp:cNvSpPr/>
      </dsp:nvSpPr>
      <dsp:spPr>
        <a:xfrm>
          <a:off x="1248932" y="2314"/>
          <a:ext cx="1971718" cy="1991634"/>
        </a:xfrm>
        <a:prstGeom prst="rect">
          <a:avLst/>
        </a:prstGeom>
        <a:gradFill rotWithShape="1">
          <a:gsLst>
            <a:gs pos="0">
              <a:schemeClr val="accent1">
                <a:tint val="98000"/>
                <a:satMod val="110000"/>
                <a:lumMod val="104000"/>
              </a:schemeClr>
            </a:gs>
            <a:gs pos="69000">
              <a:schemeClr val="accent1">
                <a:shade val="84000"/>
                <a:satMod val="130000"/>
                <a:lumMod val="92000"/>
              </a:schemeClr>
            </a:gs>
            <a:gs pos="100000">
              <a:schemeClr val="accent1"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75000"/>
            </a:srgbClr>
          </a:outerShdw>
        </a:effectLst>
        <a:scene3d>
          <a:camera prst="orthographicFront"/>
          <a:lightRig rig="chilly" dir="t"/>
        </a:scene3d>
        <a:sp3d>
          <a:bevelT w="0" h="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</dsp:sp>
    <dsp:sp modelId="{37AB8D55-0AEA-49B7-868E-55901FD63D42}">
      <dsp:nvSpPr>
        <dsp:cNvPr id="0" name=""/>
        <dsp:cNvSpPr/>
      </dsp:nvSpPr>
      <dsp:spPr>
        <a:xfrm>
          <a:off x="1215936" y="2322569"/>
          <a:ext cx="4131895" cy="1991634"/>
        </a:xfrm>
        <a:prstGeom prst="rect">
          <a:avLst/>
        </a:prstGeom>
        <a:gradFill rotWithShape="1">
          <a:gsLst>
            <a:gs pos="0">
              <a:schemeClr val="accent4">
                <a:tint val="98000"/>
                <a:satMod val="110000"/>
                <a:lumMod val="104000"/>
              </a:schemeClr>
            </a:gs>
            <a:gs pos="69000">
              <a:schemeClr val="accent4">
                <a:shade val="84000"/>
                <a:satMod val="130000"/>
                <a:lumMod val="92000"/>
              </a:schemeClr>
            </a:gs>
            <a:gs pos="100000">
              <a:schemeClr val="accent4"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75000"/>
            </a:srgbClr>
          </a:outerShdw>
        </a:effectLst>
        <a:scene3d>
          <a:camera prst="orthographicFront"/>
          <a:lightRig rig="chilly" dir="t"/>
        </a:scene3d>
        <a:sp3d>
          <a:bevelT w="0" h="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/>
            <a:t>2. Анализ идей</a:t>
          </a:r>
        </a:p>
      </dsp:txBody>
      <dsp:txXfrm>
        <a:off x="1215936" y="2322569"/>
        <a:ext cx="4131895" cy="1991634"/>
      </dsp:txXfrm>
    </dsp:sp>
    <dsp:sp modelId="{EAA9D213-2B08-4D6E-94B4-C99A7366A811}">
      <dsp:nvSpPr>
        <dsp:cNvPr id="0" name=""/>
        <dsp:cNvSpPr/>
      </dsp:nvSpPr>
      <dsp:spPr>
        <a:xfrm>
          <a:off x="5479012" y="2322569"/>
          <a:ext cx="2375309" cy="1991634"/>
        </a:xfrm>
        <a:prstGeom prst="rect">
          <a:avLst/>
        </a:prstGeom>
        <a:gradFill rotWithShape="1">
          <a:gsLst>
            <a:gs pos="0">
              <a:schemeClr val="accent1">
                <a:tint val="98000"/>
                <a:satMod val="110000"/>
                <a:lumMod val="104000"/>
              </a:schemeClr>
            </a:gs>
            <a:gs pos="69000">
              <a:schemeClr val="accent1">
                <a:shade val="84000"/>
                <a:satMod val="130000"/>
                <a:lumMod val="92000"/>
              </a:schemeClr>
            </a:gs>
            <a:gs pos="100000">
              <a:schemeClr val="accent1"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75000"/>
            </a:srgbClr>
          </a:outerShdw>
        </a:effectLst>
        <a:scene3d>
          <a:camera prst="orthographicFront"/>
          <a:lightRig rig="chilly" dir="t"/>
        </a:scene3d>
        <a:sp3d>
          <a:bevelT w="0" h="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</dsp:sp>
    <dsp:sp modelId="{8E49565E-104C-4FBE-866B-21030EF043F1}">
      <dsp:nvSpPr>
        <dsp:cNvPr id="0" name=""/>
        <dsp:cNvSpPr/>
      </dsp:nvSpPr>
      <dsp:spPr>
        <a:xfrm>
          <a:off x="3417822" y="4642823"/>
          <a:ext cx="4403503" cy="1991634"/>
        </a:xfrm>
        <a:prstGeom prst="rect">
          <a:avLst/>
        </a:prstGeom>
        <a:gradFill rotWithShape="1">
          <a:gsLst>
            <a:gs pos="0">
              <a:schemeClr val="accent5">
                <a:tint val="98000"/>
                <a:satMod val="110000"/>
                <a:lumMod val="104000"/>
              </a:schemeClr>
            </a:gs>
            <a:gs pos="69000">
              <a:schemeClr val="accent5">
                <a:shade val="84000"/>
                <a:satMod val="130000"/>
                <a:lumMod val="92000"/>
              </a:schemeClr>
            </a:gs>
            <a:gs pos="100000">
              <a:schemeClr val="accent5"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75000"/>
            </a:srgbClr>
          </a:outerShdw>
        </a:effectLst>
        <a:scene3d>
          <a:camera prst="orthographicFront"/>
          <a:lightRig rig="chilly" dir="t"/>
        </a:scene3d>
        <a:sp3d>
          <a:bevelT w="0" h="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/>
            <a:t>3. Обработка результатов</a:t>
          </a:r>
        </a:p>
      </dsp:txBody>
      <dsp:txXfrm>
        <a:off x="3417822" y="4642823"/>
        <a:ext cx="4403503" cy="1991634"/>
      </dsp:txXfrm>
    </dsp:sp>
    <dsp:sp modelId="{ADC4C6BF-47F5-40B7-98CE-D1C31404B99C}">
      <dsp:nvSpPr>
        <dsp:cNvPr id="0" name=""/>
        <dsp:cNvSpPr/>
      </dsp:nvSpPr>
      <dsp:spPr>
        <a:xfrm>
          <a:off x="1248932" y="4642823"/>
          <a:ext cx="1971718" cy="1991634"/>
        </a:xfrm>
        <a:prstGeom prst="rect">
          <a:avLst/>
        </a:prstGeom>
        <a:gradFill rotWithShape="1">
          <a:gsLst>
            <a:gs pos="0">
              <a:schemeClr val="accent1">
                <a:tint val="98000"/>
                <a:satMod val="110000"/>
                <a:lumMod val="104000"/>
              </a:schemeClr>
            </a:gs>
            <a:gs pos="69000">
              <a:schemeClr val="accent1">
                <a:shade val="84000"/>
                <a:satMod val="130000"/>
                <a:lumMod val="92000"/>
              </a:schemeClr>
            </a:gs>
            <a:gs pos="100000">
              <a:schemeClr val="accent1"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75000"/>
            </a:srgbClr>
          </a:outerShdw>
        </a:effectLst>
        <a:scene3d>
          <a:camera prst="orthographicFront"/>
          <a:lightRig rig="chilly" dir="t"/>
        </a:scene3d>
        <a:sp3d>
          <a:bevelT w="0" h="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C59C9952-1A2C-4116-BEC0-F42A21890F88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03D19AA1-FCEE-482E-9172-C37415E83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000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9952-1A2C-4116-BEC0-F42A21890F88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19AA1-FCEE-482E-9172-C37415E83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593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C59C9952-1A2C-4116-BEC0-F42A21890F88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03D19AA1-FCEE-482E-9172-C37415E83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217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9952-1A2C-4116-BEC0-F42A21890F88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19AA1-FCEE-482E-9172-C37415E83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163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C59C9952-1A2C-4116-BEC0-F42A21890F88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03D19AA1-FCEE-482E-9172-C37415E83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473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C59C9952-1A2C-4116-BEC0-F42A21890F88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03D19AA1-FCEE-482E-9172-C37415E83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200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C59C9952-1A2C-4116-BEC0-F42A21890F88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03D19AA1-FCEE-482E-9172-C37415E83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917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9952-1A2C-4116-BEC0-F42A21890F88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19AA1-FCEE-482E-9172-C37415E83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342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C59C9952-1A2C-4116-BEC0-F42A21890F88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03D19AA1-FCEE-482E-9172-C37415E83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335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9952-1A2C-4116-BEC0-F42A21890F88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19AA1-FCEE-482E-9172-C37415E83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542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C59C9952-1A2C-4116-BEC0-F42A21890F88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03D19AA1-FCEE-482E-9172-C37415E83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058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C9952-1A2C-4116-BEC0-F42A21890F88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19AA1-FCEE-482E-9172-C37415E83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194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2.gif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0B4C0B-5AF4-276B-F986-ED84DE127F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7714" y="2344402"/>
            <a:ext cx="8949564" cy="1139644"/>
          </a:xfrm>
        </p:spPr>
        <p:txBody>
          <a:bodyPr>
            <a:noAutofit/>
          </a:bodyPr>
          <a:lstStyle/>
          <a:p>
            <a:r>
              <a:rPr lang="ru-RU" dirty="0" smtClean="0"/>
              <a:t>Оперативный метод решения проблем</a:t>
            </a:r>
            <a:r>
              <a:rPr lang="ru-RU" dirty="0" smtClean="0"/>
              <a:t> «</a:t>
            </a:r>
            <a:r>
              <a:rPr lang="ru-RU" dirty="0"/>
              <a:t>Мозговой штурм»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9EB0A9-8738-3E08-3A25-D6C37EE8CA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48617" y="4036391"/>
            <a:ext cx="3338690" cy="1322587"/>
          </a:xfrm>
        </p:spPr>
        <p:txBody>
          <a:bodyPr/>
          <a:lstStyle/>
          <a:p>
            <a:pPr algn="l"/>
            <a:r>
              <a:rPr lang="ru-RU" dirty="0" smtClean="0"/>
              <a:t>Подготовила </a:t>
            </a:r>
            <a:r>
              <a:rPr lang="ru-RU" dirty="0"/>
              <a:t>методист </a:t>
            </a:r>
          </a:p>
          <a:p>
            <a:pPr algn="l"/>
            <a:r>
              <a:rPr lang="ru-RU" dirty="0"/>
              <a:t>МБУДО ЦДТ "Олимп"</a:t>
            </a:r>
          </a:p>
          <a:p>
            <a:pPr algn="l"/>
            <a:r>
              <a:rPr lang="ru-RU" dirty="0"/>
              <a:t>Ю.М. Сафиуллина </a:t>
            </a:r>
          </a:p>
          <a:p>
            <a:pPr algn="l"/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18C3D57-D1FE-0A63-A30C-C9A45DB56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252" y="3956955"/>
            <a:ext cx="2052355" cy="260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pa1.narvii.com/6903/957542962e0e07e1b193c44e623b6171e502cbc2r1-337-51_hq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783" y="1306285"/>
            <a:ext cx="2900941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pa1.narvii.com/6903/957542962e0e07e1b193c44e623b6171e502cbc2r1-337-51_hq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107" y="1306283"/>
            <a:ext cx="2908778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pa1.narvii.com/6903/957542962e0e07e1b193c44e623b6171e502cbc2r1-337-51_hq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268" y="1306283"/>
            <a:ext cx="2874396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82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680CC-051D-C633-244D-79D4370CB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 </a:t>
            </a:r>
            <a:r>
              <a:rPr lang="ru-RU" dirty="0" smtClean="0"/>
              <a:t>«Мозговой </a:t>
            </a:r>
            <a:r>
              <a:rPr lang="ru-RU" dirty="0"/>
              <a:t>штурм»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ADFC707-B5EB-8CCD-0EDB-A1EA3550EC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31471" y="325799"/>
            <a:ext cx="6427911" cy="2721143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Оперативный метод решения проблем на основе стимулирования творческой </a:t>
            </a:r>
            <a:r>
              <a:rPr lang="ru-RU" dirty="0" smtClean="0"/>
              <a:t>активности. </a:t>
            </a:r>
          </a:p>
          <a:p>
            <a:pPr algn="just"/>
            <a:r>
              <a:rPr lang="ru-RU" dirty="0" smtClean="0"/>
              <a:t>участники предлагают </a:t>
            </a:r>
            <a:r>
              <a:rPr lang="ru-RU" dirty="0"/>
              <a:t>большое количество вариантов </a:t>
            </a:r>
            <a:r>
              <a:rPr lang="ru-RU" dirty="0" smtClean="0"/>
              <a:t>решения.</a:t>
            </a:r>
          </a:p>
          <a:p>
            <a:pPr algn="just"/>
            <a:r>
              <a:rPr lang="ru-RU" dirty="0" smtClean="0"/>
              <a:t>из </a:t>
            </a:r>
            <a:r>
              <a:rPr lang="ru-RU" dirty="0"/>
              <a:t>общего количества высказываний идей отбирают </a:t>
            </a:r>
            <a:r>
              <a:rPr lang="ru-RU" dirty="0" smtClean="0"/>
              <a:t>те, которые </a:t>
            </a:r>
            <a:r>
              <a:rPr lang="ru-RU" dirty="0"/>
              <a:t>могут быть использованы на практике.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84D5160-F6F7-2C68-A1DB-5F784ED151BE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407" y="2962902"/>
            <a:ext cx="7446040" cy="37230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jloog.com/images/light-bulb-clipart-animated-gif-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3892">
            <a:off x="7339418" y="3211017"/>
            <a:ext cx="1607128" cy="229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pa1.narvii.com/6903/957542962e0e07e1b193c44e623b6171e502cbc2r1-337-51_hq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52" y="1686370"/>
            <a:ext cx="320992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19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4736AD-724A-CF21-08A9-460727989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Техника проведения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C3C41B7-A67E-1935-0070-50B339A3BC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25305" y="1948093"/>
            <a:ext cx="6717650" cy="4791919"/>
          </a:xfrm>
        </p:spPr>
        <p:txBody>
          <a:bodyPr>
            <a:normAutofit/>
          </a:bodyPr>
          <a:lstStyle/>
          <a:p>
            <a:pPr algn="just"/>
            <a:r>
              <a:rPr lang="ru-RU" sz="2000" dirty="0"/>
              <a:t>1. в мозговом штурме принимает участие группа людей, состоящая из ведущего и </a:t>
            </a:r>
            <a:r>
              <a:rPr lang="ru-RU" sz="2000" dirty="0" smtClean="0"/>
              <a:t>участников</a:t>
            </a:r>
            <a:endParaRPr lang="ru-RU" sz="2000" dirty="0"/>
          </a:p>
          <a:p>
            <a:pPr algn="just"/>
            <a:r>
              <a:rPr lang="ru-RU" sz="2000" dirty="0"/>
              <a:t>2. ведущий ставит основную проблему или задачу</a:t>
            </a:r>
          </a:p>
          <a:p>
            <a:pPr algn="just"/>
            <a:r>
              <a:rPr lang="ru-RU" sz="2000" dirty="0"/>
              <a:t>3. </a:t>
            </a:r>
            <a:r>
              <a:rPr lang="ru-RU" sz="2000" dirty="0" smtClean="0"/>
              <a:t>участники </a:t>
            </a:r>
            <a:r>
              <a:rPr lang="ru-RU" sz="2000" dirty="0"/>
              <a:t>начинают высказывать свои идеи </a:t>
            </a:r>
          </a:p>
          <a:p>
            <a:pPr algn="just"/>
            <a:r>
              <a:rPr lang="ru-RU" sz="2000" dirty="0"/>
              <a:t>4. </a:t>
            </a:r>
            <a:r>
              <a:rPr lang="ru-RU" sz="2000" dirty="0" smtClean="0"/>
              <a:t>все выдвигают идеи. По </a:t>
            </a:r>
            <a:r>
              <a:rPr lang="ru-RU" sz="2000" dirty="0"/>
              <a:t>мере вовлечения участников в </a:t>
            </a:r>
            <a:r>
              <a:rPr lang="ru-RU" sz="2000" dirty="0" smtClean="0"/>
              <a:t>процесс, активизации мышления и творческого </a:t>
            </a:r>
            <a:r>
              <a:rPr lang="ru-RU" sz="2000" dirty="0"/>
              <a:t>потенциала начинают появляться оригинальные и необычные </a:t>
            </a:r>
            <a:endParaRPr lang="ru-RU" sz="2000" dirty="0" smtClean="0"/>
          </a:p>
          <a:p>
            <a:pPr algn="just"/>
            <a:r>
              <a:rPr lang="ru-RU" sz="2000" dirty="0" smtClean="0"/>
              <a:t>5</a:t>
            </a:r>
            <a:r>
              <a:rPr lang="ru-RU" sz="2000" dirty="0"/>
              <a:t>. ведущий записывает </a:t>
            </a:r>
            <a:r>
              <a:rPr lang="ru-RU" sz="2000" dirty="0" smtClean="0"/>
              <a:t>все предложения</a:t>
            </a:r>
            <a:endParaRPr lang="ru-RU" sz="2000" dirty="0"/>
          </a:p>
          <a:p>
            <a:pPr algn="just"/>
            <a:r>
              <a:rPr lang="ru-RU" sz="2000" dirty="0"/>
              <a:t>6. </a:t>
            </a:r>
            <a:r>
              <a:rPr lang="ru-RU" sz="2000" dirty="0" smtClean="0"/>
              <a:t>осуществляется </a:t>
            </a:r>
            <a:r>
              <a:rPr lang="ru-RU" sz="2000" dirty="0"/>
              <a:t>отбор, анализ и развитие решения </a:t>
            </a:r>
          </a:p>
        </p:txBody>
      </p:sp>
      <p:pic>
        <p:nvPicPr>
          <p:cNvPr id="2052" name="Picture 4" descr="https://i.gifer.com/embedded/download/Q19W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483" y="0"/>
            <a:ext cx="2014296" cy="201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i.gifer.com/embedded/download/Q19W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341" y="0"/>
            <a:ext cx="2014296" cy="201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pa1.narvii.com/6903/957542962e0e07e1b193c44e623b6171e502cbc2r1-337-51_hq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52" y="1686370"/>
            <a:ext cx="320992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08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CAD1FB-9AC7-B3E4-A32A-234CBB570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Этапы метода «Мозговой штурм»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F1104FC2-C4C5-5271-EB71-F2D3490CBB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7654412"/>
              </p:ext>
            </p:extLst>
          </p:nvPr>
        </p:nvGraphicFramePr>
        <p:xfrm>
          <a:off x="4085303" y="221227"/>
          <a:ext cx="9070258" cy="6636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>
            <a:extLst>
              <a:ext uri="{FF2B5EF4-FFF2-40B4-BE49-F238E27FC236}">
                <a16:creationId xmlns:a16="http://schemas.microsoft.com/office/drawing/2014/main" id="{114C8EA6-0E5B-4C5C-EE99-BD95C9DB0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950" y="221227"/>
            <a:ext cx="2605549" cy="234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AEF4C68B-5E25-FCC3-1566-268FFCDF9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723" y="2469468"/>
            <a:ext cx="1870894" cy="2217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6CBE5767-672F-D744-BAE5-6911A2A20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899" y="4686824"/>
            <a:ext cx="2207649" cy="2207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pa1.narvii.com/6903/957542962e0e07e1b193c44e623b6171e502cbc2r1-337-51_hq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52" y="1686370"/>
            <a:ext cx="320992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94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i="1" dirty="0" smtClean="0">
                <a:solidFill>
                  <a:schemeClr val="bg1"/>
                </a:solidFill>
              </a:rPr>
              <a:t>В результате мы получим рабочую программу методиста, близкую к совершенству</a:t>
            </a:r>
            <a:endParaRPr lang="ru-RU" sz="3200" i="1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719" y="659757"/>
            <a:ext cx="6476119" cy="5123307"/>
          </a:xfrm>
        </p:spPr>
      </p:pic>
      <p:pic>
        <p:nvPicPr>
          <p:cNvPr id="1026" name="Picture 2" descr="https://i.pinimg.com/originals/7f/5c/88/7f5c88d4c44fe578fc8370c9b1cb36cd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9645"/>
            <a:ext cx="2031176" cy="312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pa1.narvii.com/6903/957542962e0e07e1b193c44e623b6171e502cbc2r1-337-51_hq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52" y="1686370"/>
            <a:ext cx="320992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98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5F41A0-1B5E-4C49-809C-6ADCBF0D8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Спасибо за внимание 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66D9D04-AE03-423F-85F5-FCA2550C9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561" y="2968364"/>
            <a:ext cx="6697612" cy="419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D2128F4C-87A1-4F6B-9B0B-29B687B70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9726">
            <a:off x="3528075" y="43982"/>
            <a:ext cx="3818025" cy="401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37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тлас">
  <a:themeElements>
    <a:clrScheme name="Атлас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78C30D"/>
      </a:accent1>
      <a:accent2>
        <a:srgbClr val="099B62"/>
      </a:accent2>
      <a:accent3>
        <a:srgbClr val="21CFDF"/>
      </a:accent3>
      <a:accent4>
        <a:srgbClr val="179FDF"/>
      </a:accent4>
      <a:accent5>
        <a:srgbClr val="E75710"/>
      </a:accent5>
      <a:accent6>
        <a:srgbClr val="F89C19"/>
      </a:accent6>
      <a:hlink>
        <a:srgbClr val="7CDE25"/>
      </a:hlink>
      <a:folHlink>
        <a:srgbClr val="BCE8A8"/>
      </a:folHlink>
    </a:clrScheme>
    <a:fontScheme name="Атлас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тлас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EF0781-FB17-4F1F-B3B1-699933968C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TM16401371[[fn=Атлас]]</Template>
  <TotalTime>126</TotalTime>
  <Words>158</Words>
  <Application>Microsoft Office PowerPoint</Application>
  <PresentationFormat>Широкоэкранный</PresentationFormat>
  <Paragraphs>21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Calibri Light</vt:lpstr>
      <vt:lpstr>Rockwell</vt:lpstr>
      <vt:lpstr>Wingdings</vt:lpstr>
      <vt:lpstr>Атлас</vt:lpstr>
      <vt:lpstr>Оперативный метод решения проблем «Мозговой штурм»</vt:lpstr>
      <vt:lpstr>Метод «Мозговой штурм»</vt:lpstr>
      <vt:lpstr>Техника проведения</vt:lpstr>
      <vt:lpstr>Этапы метода «Мозговой штурм»</vt:lpstr>
      <vt:lpstr>В результате мы получим рабочую программу методиста, близкую к совершенству</vt:lpstr>
      <vt:lpstr>Спасибо за внимание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 «Мозговой штурм»</dc:title>
  <dc:creator>Julia Gilbert</dc:creator>
  <cp:lastModifiedBy>HP</cp:lastModifiedBy>
  <cp:revision>8</cp:revision>
  <dcterms:created xsi:type="dcterms:W3CDTF">2022-09-23T08:30:00Z</dcterms:created>
  <dcterms:modified xsi:type="dcterms:W3CDTF">2022-10-18T09:58:52Z</dcterms:modified>
</cp:coreProperties>
</file>